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69" r:id="rId2"/>
    <p:sldId id="268" r:id="rId3"/>
    <p:sldId id="266" r:id="rId4"/>
    <p:sldId id="267" r:id="rId5"/>
    <p:sldId id="264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CC00"/>
    <a:srgbClr val="5E1D10"/>
    <a:srgbClr val="4D4D4D"/>
    <a:srgbClr val="B0AC00"/>
    <a:srgbClr val="D5E1E7"/>
    <a:srgbClr val="FFCC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77D6E3-408E-49E2-8A11-1416277E1B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800600"/>
            <a:ext cx="6248400" cy="1066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791200"/>
            <a:ext cx="6248400" cy="6096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5900" y="304800"/>
            <a:ext cx="1562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4533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9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0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367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16002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4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0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72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165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240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6248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6248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CCFF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tionfactory.com/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What happened here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Your Subtitle Goes Here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TOPIC GOES HERE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Your Subtopics Go Here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TOPIC GOES HERE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Your Subtopics Go Here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19800" y="3581400"/>
            <a:ext cx="2819400" cy="609600"/>
          </a:xfrm>
        </p:spPr>
        <p:txBody>
          <a:bodyPr/>
          <a:lstStyle/>
          <a:p>
            <a:r>
              <a:rPr lang="en-US" sz="2400"/>
              <a:t>TRANSITIONAL PAGE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af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"/>
            <a:ext cx="2286000" cy="57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57200" y="6477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57200" y="16002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038600" y="228600"/>
            <a:ext cx="2438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Arial Black" pitchFamily="34" charset="0"/>
              </a:rPr>
              <a:t>Backdrops:</a:t>
            </a:r>
          </a:p>
          <a:p>
            <a:pPr>
              <a:spcBef>
                <a:spcPct val="50000"/>
              </a:spcBef>
            </a:pPr>
            <a:r>
              <a:rPr lang="en-US" sz="1200" b="1"/>
              <a:t>- These are full sized backdrops, just scale them up!</a:t>
            </a:r>
            <a:endParaRPr lang="en-US" sz="800" b="1"/>
          </a:p>
          <a:p>
            <a:pPr>
              <a:spcBef>
                <a:spcPct val="50000"/>
              </a:spcBef>
            </a:pPr>
            <a:r>
              <a:rPr lang="en-US" sz="1200" b="1"/>
              <a:t>- Can be Copy-Pasted out of Templates for use anywhere!</a:t>
            </a:r>
          </a:p>
        </p:txBody>
      </p:sp>
      <p:sp>
        <p:nvSpPr>
          <p:cNvPr id="14344" name="Text Box 8">
            <a:hlinkClick r:id="rId3"/>
          </p:cNvPr>
          <p:cNvSpPr txBox="1">
            <a:spLocks noChangeArrowheads="1"/>
          </p:cNvSpPr>
          <p:nvPr/>
        </p:nvSpPr>
        <p:spPr bwMode="auto">
          <a:xfrm>
            <a:off x="1447800" y="762000"/>
            <a:ext cx="15097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b="1"/>
              <a:t>www.animationfactory.com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457200" y="40386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54" name="Picture 18" descr="what_happened_here_q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5" name="Picture 19" descr="what_happened_here_pr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1148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6" name="Picture 20" descr="what_happened_here_sl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7" name="Picture 21" descr="what_happened_here_tr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764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What happened here&amp;quot;&quot;/&gt;&lt;property id=&quot;20307&quot; value=&quot;269&quot;/&gt;&lt;/object&gt;&lt;object type=&quot;3&quot; unique_id=&quot;10005&quot;&gt;&lt;property id=&quot;20148&quot; value=&quot;5&quot;/&gt;&lt;property id=&quot;20300&quot; value=&quot;Slide 2 - &amp;quot;YOUR TOPIC GOES HERE&amp;quot;&quot;/&gt;&lt;property id=&quot;20307&quot; value=&quot;268&quot;/&gt;&lt;/object&gt;&lt;object type=&quot;3&quot; unique_id=&quot;10006&quot;&gt;&lt;property id=&quot;20148&quot; value=&quot;5&quot;/&gt;&lt;property id=&quot;20300&quot; value=&quot;Slide 3 - &amp;quot;YOUR TOPIC GOES HERE&amp;quot;&quot;/&gt;&lt;property id=&quot;20307&quot; value=&quot;266&quot;/&gt;&lt;/object&gt;&lt;object type=&quot;3&quot; unique_id=&quot;10007&quot;&gt;&lt;property id=&quot;20148&quot; value=&quot;5&quot;/&gt;&lt;property id=&quot;20300&quot; value=&quot;Slide 4 - &amp;quot;TRANSITIONAL PAGE&amp;quot;&quot;/&gt;&lt;property id=&quot;20307&quot; value=&quot;267&quot;/&gt;&lt;/object&gt;&lt;object type=&quot;3&quot; unique_id=&quot;10008&quot;&gt;&lt;property id=&quot;20148&quot; value=&quot;5&quot;/&gt;&lt;property id=&quot;20300&quot; value=&quot;Slide 5&quot;/&gt;&lt;property id=&quot;20307&quot; value=&quot;26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what_happened_her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what_happened_here</Template>
  <TotalTime>1</TotalTime>
  <Words>51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Impact</vt:lpstr>
      <vt:lpstr>Arial Black</vt:lpstr>
      <vt:lpstr>Times New Roman</vt:lpstr>
      <vt:lpstr>what_happened_here</vt:lpstr>
      <vt:lpstr>What happened here</vt:lpstr>
      <vt:lpstr>YOUR TOPIC GOES HERE</vt:lpstr>
      <vt:lpstr>YOUR TOPIC GOES HERE</vt:lpstr>
      <vt:lpstr>TRANSITIONAL PAGE</vt:lpstr>
      <vt:lpstr>PowerPoint Presentation</vt:lpstr>
    </vt:vector>
  </TitlesOfParts>
  <Company>Cypress Fairbanks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happened here</dc:title>
  <dc:creator>admin</dc:creator>
  <cp:lastModifiedBy>admin</cp:lastModifiedBy>
  <cp:revision>2</cp:revision>
  <dcterms:created xsi:type="dcterms:W3CDTF">2012-12-12T18:23:10Z</dcterms:created>
  <dcterms:modified xsi:type="dcterms:W3CDTF">2012-12-12T18:24:31Z</dcterms:modified>
</cp:coreProperties>
</file>